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57" r:id="rId5"/>
    <p:sldId id="258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9" r:id="rId22"/>
    <p:sldId id="280" r:id="rId23"/>
    <p:sldId id="28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9AFFF335-F68B-4069-92F6-7F6BB0139FAB}"/>
    <pc:docChg chg="delSld modSld">
      <pc:chgData name="" userId="" providerId="" clId="Web-{9AFFF335-F68B-4069-92F6-7F6BB0139FAB}" dt="2019-03-19T19:26:22.497" v="17" actId="20577"/>
      <pc:docMkLst>
        <pc:docMk/>
      </pc:docMkLst>
      <pc:sldChg chg="delSp">
        <pc:chgData name="" userId="" providerId="" clId="Web-{9AFFF335-F68B-4069-92F6-7F6BB0139FAB}" dt="2019-03-19T19:24:44.462" v="0"/>
        <pc:sldMkLst>
          <pc:docMk/>
          <pc:sldMk cId="2538887183" sldId="256"/>
        </pc:sldMkLst>
        <pc:spChg chg="del">
          <ac:chgData name="" userId="" providerId="" clId="Web-{9AFFF335-F68B-4069-92F6-7F6BB0139FAB}" dt="2019-03-19T19:24:44.462" v="0"/>
          <ac:spMkLst>
            <pc:docMk/>
            <pc:sldMk cId="2538887183" sldId="256"/>
            <ac:spMk id="3" creationId="{00000000-0000-0000-0000-000000000000}"/>
          </ac:spMkLst>
        </pc:spChg>
      </pc:sldChg>
      <pc:sldChg chg="modSp">
        <pc:chgData name="" userId="" providerId="" clId="Web-{9AFFF335-F68B-4069-92F6-7F6BB0139FAB}" dt="2019-03-19T19:24:53.853" v="1" actId="20577"/>
        <pc:sldMkLst>
          <pc:docMk/>
          <pc:sldMk cId="3517272903" sldId="262"/>
        </pc:sldMkLst>
        <pc:spChg chg="mod">
          <ac:chgData name="" userId="" providerId="" clId="Web-{9AFFF335-F68B-4069-92F6-7F6BB0139FAB}" dt="2019-03-19T19:24:53.853" v="1" actId="20577"/>
          <ac:spMkLst>
            <pc:docMk/>
            <pc:sldMk cId="3517272903" sldId="262"/>
            <ac:spMk id="3" creationId="{00000000-0000-0000-0000-000000000000}"/>
          </ac:spMkLst>
        </pc:spChg>
      </pc:sldChg>
      <pc:sldChg chg="modSp">
        <pc:chgData name="" userId="" providerId="" clId="Web-{9AFFF335-F68B-4069-92F6-7F6BB0139FAB}" dt="2019-03-19T19:26:22.497" v="16" actId="20577"/>
        <pc:sldMkLst>
          <pc:docMk/>
          <pc:sldMk cId="1294820119" sldId="280"/>
        </pc:sldMkLst>
        <pc:spChg chg="mod">
          <ac:chgData name="" userId="" providerId="" clId="Web-{9AFFF335-F68B-4069-92F6-7F6BB0139FAB}" dt="2019-03-19T19:26:22.497" v="16" actId="20577"/>
          <ac:spMkLst>
            <pc:docMk/>
            <pc:sldMk cId="1294820119" sldId="280"/>
            <ac:spMk id="3" creationId="{00000000-0000-0000-0000-000000000000}"/>
          </ac:spMkLst>
        </pc:spChg>
      </pc:sldChg>
      <pc:sldChg chg="addSp delSp modSp del">
        <pc:chgData name="" userId="" providerId="" clId="Web-{9AFFF335-F68B-4069-92F6-7F6BB0139FAB}" dt="2019-03-19T19:25:26.307" v="11"/>
        <pc:sldMkLst>
          <pc:docMk/>
          <pc:sldMk cId="1475804566" sldId="282"/>
        </pc:sldMkLst>
        <pc:spChg chg="del">
          <ac:chgData name="" userId="" providerId="" clId="Web-{9AFFF335-F68B-4069-92F6-7F6BB0139FAB}" dt="2019-03-19T19:25:18.948" v="8"/>
          <ac:spMkLst>
            <pc:docMk/>
            <pc:sldMk cId="1475804566" sldId="282"/>
            <ac:spMk id="2" creationId="{00000000-0000-0000-0000-000000000000}"/>
          </ac:spMkLst>
        </pc:spChg>
        <pc:spChg chg="del mod">
          <ac:chgData name="" userId="" providerId="" clId="Web-{9AFFF335-F68B-4069-92F6-7F6BB0139FAB}" dt="2019-03-19T19:25:23.276" v="9"/>
          <ac:spMkLst>
            <pc:docMk/>
            <pc:sldMk cId="1475804566" sldId="282"/>
            <ac:spMk id="3" creationId="{00000000-0000-0000-0000-000000000000}"/>
          </ac:spMkLst>
        </pc:spChg>
        <pc:spChg chg="add del mod">
          <ac:chgData name="" userId="" providerId="" clId="Web-{9AFFF335-F68B-4069-92F6-7F6BB0139FAB}" dt="2019-03-19T19:25:24.260" v="10"/>
          <ac:spMkLst>
            <pc:docMk/>
            <pc:sldMk cId="1475804566" sldId="282"/>
            <ac:spMk id="5" creationId="{19676A22-D289-4E5B-BB47-DA9E9B8AA651}"/>
          </ac:spMkLst>
        </pc:spChg>
        <pc:spChg chg="add mod">
          <ac:chgData name="" userId="" providerId="" clId="Web-{9AFFF335-F68B-4069-92F6-7F6BB0139FAB}" dt="2019-03-19T19:25:23.276" v="9"/>
          <ac:spMkLst>
            <pc:docMk/>
            <pc:sldMk cId="1475804566" sldId="282"/>
            <ac:spMk id="7" creationId="{C7290A8D-80D7-4F96-80EB-D785CDFFC13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6BFA1-65A1-4DEB-9B20-8BC2DD323366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A6D4-ED14-4BBF-B3E4-8C39A7752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891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6BFA1-65A1-4DEB-9B20-8BC2DD323366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A6D4-ED14-4BBF-B3E4-8C39A7752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274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6BFA1-65A1-4DEB-9B20-8BC2DD323366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A6D4-ED14-4BBF-B3E4-8C39A7752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065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6BFA1-65A1-4DEB-9B20-8BC2DD323366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A6D4-ED14-4BBF-B3E4-8C39A7752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606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6BFA1-65A1-4DEB-9B20-8BC2DD323366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A6D4-ED14-4BBF-B3E4-8C39A7752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48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6BFA1-65A1-4DEB-9B20-8BC2DD323366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A6D4-ED14-4BBF-B3E4-8C39A7752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560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6BFA1-65A1-4DEB-9B20-8BC2DD323366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A6D4-ED14-4BBF-B3E4-8C39A7752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624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6BFA1-65A1-4DEB-9B20-8BC2DD323366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A6D4-ED14-4BBF-B3E4-8C39A7752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12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6BFA1-65A1-4DEB-9B20-8BC2DD323366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A6D4-ED14-4BBF-B3E4-8C39A7752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6BFA1-65A1-4DEB-9B20-8BC2DD323366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A6D4-ED14-4BBF-B3E4-8C39A7752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75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6BFA1-65A1-4DEB-9B20-8BC2DD323366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DA6D4-ED14-4BBF-B3E4-8C39A7752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05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6BFA1-65A1-4DEB-9B20-8BC2DD323366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DA6D4-ED14-4BBF-B3E4-8C39A7752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590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Android app to Control </a:t>
            </a:r>
            <a:r>
              <a:rPr lang="en-US" dirty="0" err="1"/>
              <a:t>Arduino</a:t>
            </a:r>
            <a:r>
              <a:rPr lang="en-US" dirty="0"/>
              <a:t> LED</a:t>
            </a:r>
          </a:p>
        </p:txBody>
      </p:sp>
    </p:spTree>
    <p:extLst>
      <p:ext uri="{BB962C8B-B14F-4D97-AF65-F5344CB8AC3E}">
        <p14:creationId xmlns:p14="http://schemas.microsoft.com/office/powerpoint/2010/main" val="2538887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93" y="907088"/>
            <a:ext cx="10254870" cy="482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151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576" y="631066"/>
            <a:ext cx="10218224" cy="573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95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54" y="0"/>
            <a:ext cx="10514079" cy="591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272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653" y="86977"/>
            <a:ext cx="10515600" cy="737271"/>
          </a:xfrm>
        </p:spPr>
        <p:txBody>
          <a:bodyPr/>
          <a:lstStyle/>
          <a:p>
            <a:r>
              <a:rPr lang="en-US" dirty="0"/>
              <a:t>Will be filled by text later as “Connected or Not Connected”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005" y="685800"/>
            <a:ext cx="10489440" cy="589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10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076" y="138493"/>
            <a:ext cx="10515600" cy="878938"/>
          </a:xfrm>
        </p:spPr>
        <p:txBody>
          <a:bodyPr/>
          <a:lstStyle/>
          <a:p>
            <a:r>
              <a:rPr lang="en-US" dirty="0"/>
              <a:t>Select “Horizontal Arrangement” from Layout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828" y="1625958"/>
            <a:ext cx="8660640" cy="486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13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259" y="215766"/>
            <a:ext cx="10515600" cy="698634"/>
          </a:xfrm>
        </p:spPr>
        <p:txBody>
          <a:bodyPr/>
          <a:lstStyle/>
          <a:p>
            <a:r>
              <a:rPr lang="en-US" dirty="0"/>
              <a:t>Now select “List Picker” from user interface for adding </a:t>
            </a:r>
            <a:r>
              <a:rPr lang="en-US" dirty="0" err="1"/>
              <a:t>bluetooth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82" y="1020651"/>
            <a:ext cx="9477753" cy="532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678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743" y="125614"/>
            <a:ext cx="10515600" cy="659997"/>
          </a:xfrm>
        </p:spPr>
        <p:txBody>
          <a:bodyPr/>
          <a:lstStyle/>
          <a:p>
            <a:r>
              <a:rPr lang="en-US" dirty="0"/>
              <a:t>Adding LED ON and LED OFF buttons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797" y="785612"/>
            <a:ext cx="10115951" cy="568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214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582" y="660042"/>
            <a:ext cx="10210774" cy="574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801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290" y="184820"/>
            <a:ext cx="10515600" cy="1154583"/>
          </a:xfrm>
        </p:spPr>
        <p:txBody>
          <a:bodyPr>
            <a:normAutofit/>
          </a:bodyPr>
          <a:lstStyle/>
          <a:p>
            <a:r>
              <a:rPr lang="en-US" sz="2400" dirty="0"/>
              <a:t>Add clock and Bluetooth client. They are invisible components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762" y="1039970"/>
            <a:ext cx="9808335" cy="551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923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80"/>
            <a:ext cx="10515600" cy="1325563"/>
          </a:xfrm>
        </p:spPr>
        <p:txBody>
          <a:bodyPr/>
          <a:lstStyle/>
          <a:p>
            <a:r>
              <a:rPr lang="en-US" dirty="0"/>
              <a:t>Block Editor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764" y="1072165"/>
            <a:ext cx="9546472" cy="536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52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Arduino</a:t>
            </a:r>
            <a:r>
              <a:rPr lang="en-US" dirty="0"/>
              <a:t> can be connected to smartphone for customized applications</a:t>
            </a:r>
          </a:p>
          <a:p>
            <a:r>
              <a:rPr lang="en-US" dirty="0"/>
              <a:t>MIT App inventor is used for </a:t>
            </a:r>
            <a:r>
              <a:rPr lang="en-US" dirty="0" err="1"/>
              <a:t>Arduino</a:t>
            </a:r>
            <a:r>
              <a:rPr lang="en-US" dirty="0"/>
              <a:t> to android communications bi-directional</a:t>
            </a:r>
          </a:p>
          <a:p>
            <a:r>
              <a:rPr lang="en-US" dirty="0"/>
              <a:t>MIT App inventor is very user friendly</a:t>
            </a:r>
          </a:p>
          <a:p>
            <a:r>
              <a:rPr lang="en-US" dirty="0"/>
              <a:t>It does not need programming requirements</a:t>
            </a:r>
          </a:p>
          <a:p>
            <a:r>
              <a:rPr lang="en-US" dirty="0"/>
              <a:t>Very easy to communicate between devices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822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CF1017-7C35-412F-9AF3-827276504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12" y="245806"/>
            <a:ext cx="11762792" cy="650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54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Give Graphics to Screen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86" y="1213833"/>
            <a:ext cx="9569380" cy="538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29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MIT AI2 Companion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Go to Google Play and Download MIT Companion App</a:t>
            </a:r>
          </a:p>
          <a:p>
            <a:r>
              <a:rPr lang="en-US" dirty="0"/>
              <a:t>On you app development website go to build and generate QR code</a:t>
            </a:r>
            <a:endParaRPr lang="en-US" dirty="0">
              <a:cs typeface="Calibri"/>
            </a:endParaRPr>
          </a:p>
          <a:p>
            <a:r>
              <a:rPr lang="en-US" dirty="0"/>
              <a:t>Scan QR code in your device’s MIT AI2 Companion app</a:t>
            </a:r>
          </a:p>
          <a:p>
            <a:r>
              <a:rPr lang="en-US" dirty="0"/>
              <a:t>It will download and install your app on your device</a:t>
            </a:r>
          </a:p>
          <a:p>
            <a:r>
              <a:rPr lang="en-US" dirty="0"/>
              <a:t>Note: Your computer and mobile device should be connected to same WIFI network. 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4820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319" y="0"/>
            <a:ext cx="10515600" cy="1325563"/>
          </a:xfrm>
        </p:spPr>
        <p:txBody>
          <a:bodyPr/>
          <a:lstStyle/>
          <a:p>
            <a:r>
              <a:rPr lang="en-US" dirty="0"/>
              <a:t>Building your App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62318"/>
            <a:ext cx="9922769" cy="557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81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Model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basic android application</a:t>
            </a:r>
          </a:p>
          <a:p>
            <a:r>
              <a:rPr lang="en-US" dirty="0"/>
              <a:t>Control an LED light from android device</a:t>
            </a:r>
          </a:p>
          <a:p>
            <a:r>
              <a:rPr lang="en-US" dirty="0"/>
              <a:t>We will be developing android application using MIT App inventor</a:t>
            </a:r>
          </a:p>
          <a:p>
            <a:r>
              <a:rPr lang="en-US" dirty="0"/>
              <a:t>Circuit will be able to communicate with android using Bluetooth sensor</a:t>
            </a:r>
          </a:p>
          <a:p>
            <a:r>
              <a:rPr lang="en-US" dirty="0"/>
              <a:t>After connecting we will be having an ICP based on android</a:t>
            </a:r>
          </a:p>
        </p:txBody>
      </p:sp>
    </p:spTree>
    <p:extLst>
      <p:ext uri="{BB962C8B-B14F-4D97-AF65-F5344CB8AC3E}">
        <p14:creationId xmlns:p14="http://schemas.microsoft.com/office/powerpoint/2010/main" val="1812735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378" y="1780840"/>
            <a:ext cx="7164947" cy="403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61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Required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011" y="1937466"/>
            <a:ext cx="8269357" cy="465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36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39" y="1455313"/>
            <a:ext cx="8615965" cy="519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82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App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We will be connecting android with Bluetooth</a:t>
            </a:r>
          </a:p>
          <a:p>
            <a:r>
              <a:rPr lang="en-US" dirty="0"/>
              <a:t>Using Bluetooth Arduino and android will communicate</a:t>
            </a:r>
            <a:endParaRPr lang="en-US" dirty="0">
              <a:cs typeface="Calibri"/>
            </a:endParaRPr>
          </a:p>
          <a:p>
            <a:r>
              <a:rPr lang="en-US" dirty="0"/>
              <a:t>There will be two basic features in android </a:t>
            </a:r>
          </a:p>
          <a:p>
            <a:r>
              <a:rPr lang="en-US" dirty="0"/>
              <a:t>Turn on the LED and turn off the LED</a:t>
            </a:r>
          </a:p>
          <a:p>
            <a:r>
              <a:rPr lang="en-US" dirty="0"/>
              <a:t>We will be doing it step wise</a:t>
            </a:r>
          </a:p>
        </p:txBody>
      </p:sp>
    </p:spTree>
    <p:extLst>
      <p:ext uri="{BB962C8B-B14F-4D97-AF65-F5344CB8AC3E}">
        <p14:creationId xmlns:p14="http://schemas.microsoft.com/office/powerpoint/2010/main" val="3517272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follow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685" y="1496164"/>
            <a:ext cx="8856171" cy="475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341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86" y="666548"/>
            <a:ext cx="1022032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82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258</Words>
  <Application>Microsoft Office PowerPoint</Application>
  <PresentationFormat>Widescreen</PresentationFormat>
  <Paragraphs>37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Android app to Control Arduino LED</vt:lpstr>
      <vt:lpstr>Introduction</vt:lpstr>
      <vt:lpstr>Today’s Model </vt:lpstr>
      <vt:lpstr>Model</vt:lpstr>
      <vt:lpstr>Components Required</vt:lpstr>
      <vt:lpstr>Circuit</vt:lpstr>
      <vt:lpstr>Android App Development</vt:lpstr>
      <vt:lpstr>Steps to follow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 clock and Bluetooth client. They are invisible components</vt:lpstr>
      <vt:lpstr>Block Editor</vt:lpstr>
      <vt:lpstr>PowerPoint Presentation</vt:lpstr>
      <vt:lpstr>Give Graphics to Screen</vt:lpstr>
      <vt:lpstr>Download MIT AI2 Companion App</vt:lpstr>
      <vt:lpstr>Building your App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app to Control Arduino LED</dc:title>
  <dc:creator>Tariq, Zeenat (UMKC-Student)</dc:creator>
  <cp:lastModifiedBy>Sayed Khushal Shah</cp:lastModifiedBy>
  <cp:revision>19</cp:revision>
  <dcterms:created xsi:type="dcterms:W3CDTF">2018-10-26T00:10:22Z</dcterms:created>
  <dcterms:modified xsi:type="dcterms:W3CDTF">2019-03-22T23:03:46Z</dcterms:modified>
</cp:coreProperties>
</file>